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16436" y="2266250"/>
            <a:ext cx="471331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الاتفاق مع ورشة اخره لعمل زيارات متبادلة للطلاب ليستجيب لتغير المعلم و المكان  لكسر الروتين</a:t>
            </a:r>
            <a:endParaRPr lang="en-US" sz="3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030" name="Picture 6" descr="تعبئة الاستمارة - الصّف الخامس &quot;أ&quot; - المعلمة عفاف نصا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87" y="2186247"/>
            <a:ext cx="5773335" cy="3150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98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25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10</cp:revision>
  <dcterms:created xsi:type="dcterms:W3CDTF">2023-06-12T08:18:13Z</dcterms:created>
  <dcterms:modified xsi:type="dcterms:W3CDTF">2023-09-12T06:43:42Z</dcterms:modified>
</cp:coreProperties>
</file>